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25/01/1437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D472CC-8A2E-434C-B917-44927B9231E2}" type="datetimeFigureOut">
              <a:rPr lang="ar-EG" smtClean="0"/>
              <a:pPr/>
              <a:t>25/01/1437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1306DC-1C84-4AB8-8B42-299819405E26}"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سليم الأول 1512- 1519م</a:t>
            </a:r>
            <a:r>
              <a:rPr lang="en-US" dirty="0"/>
              <a:t/>
            </a:r>
            <a:br>
              <a:rPr lang="en-US" dirty="0"/>
            </a:br>
            <a:endParaRPr lang="ar-EG" dirty="0"/>
          </a:p>
        </p:txBody>
      </p:sp>
      <p:sp>
        <p:nvSpPr>
          <p:cNvPr id="3" name="Content Placeholder 2"/>
          <p:cNvSpPr>
            <a:spLocks noGrp="1"/>
          </p:cNvSpPr>
          <p:nvPr>
            <p:ph idx="1"/>
          </p:nvPr>
        </p:nvSpPr>
        <p:spPr/>
        <p:txBody>
          <a:bodyPr/>
          <a:lstStyle/>
          <a:p>
            <a:r>
              <a:rPr lang="ar-SA" dirty="0"/>
              <a:t>وصل سليم إلى العرش وهو شاب صغير السن، فأظهر قسوة للحفاظ على هيبة المنصب، لاسيما ضد الطامعين في العرش من آل بيت السلطنة. كان سليم يميل إلى مرافقة العلماء والشعراء والمؤرخين حتى في ميادين القتال ربما لتسجيل أحداث المعارك. </a:t>
            </a:r>
            <a:r>
              <a:rPr lang="ar-EG" dirty="0" smtClean="0"/>
              <a:t>و</a:t>
            </a:r>
            <a:r>
              <a:rPr lang="ar-SA" dirty="0" smtClean="0"/>
              <a:t>تصدى </a:t>
            </a:r>
            <a:r>
              <a:rPr lang="ar-SA" dirty="0"/>
              <a:t>السلطان سليم لكافة أشكال الفساد في الدولة</a:t>
            </a:r>
            <a:endParaRPr lang="en-US" dirty="0"/>
          </a:p>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931224" cy="1012974"/>
          </a:xfrm>
        </p:spPr>
        <p:txBody>
          <a:bodyPr>
            <a:normAutofit fontScale="90000"/>
          </a:bodyPr>
          <a:lstStyle/>
          <a:p>
            <a:r>
              <a:rPr lang="ar-SA" b="1" dirty="0"/>
              <a:t>الدولة </a:t>
            </a:r>
            <a:r>
              <a:rPr lang="ar-SA" b="1" dirty="0" smtClean="0"/>
              <a:t>العثمانية</a:t>
            </a:r>
            <a:r>
              <a:rPr lang="ar-EG" b="1" dirty="0" smtClean="0"/>
              <a:t> </a:t>
            </a:r>
            <a:r>
              <a:rPr lang="ar-SA" b="1" dirty="0" smtClean="0"/>
              <a:t>والمشرق </a:t>
            </a:r>
            <a:r>
              <a:rPr lang="ar-SA" b="1" dirty="0"/>
              <a:t>الإسلامي</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اتجهت الدولة العثمانية نحو المشرق الإسلامي وتوقفت توسعاتها أو كادت في الغرب الأوربي في عهد السلطان سليم الأول (1512- 1519م) الذي وصل إلى سدة الحكم بمساعدة الجيش، بعد إرغام أبيه بايزيد الثاني على التنازل له عن العرش، واتبع سليم الأول سياسة قاسية في تصفية أعدائه ومنافسيه في العرش من إخوته.</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ويرجع اتجاه الدولة العثمانية نحو المشرق إلى عدة عوامل</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b="1" dirty="0"/>
              <a:t>أولاً: تزايد الخطر الشيعي</a:t>
            </a:r>
            <a:r>
              <a:rPr lang="ar-SA" dirty="0"/>
              <a:t> ممثلاً في الدولة الصفوية في بلاد فارس، وتهديدها للمناطق السنية في شرقي الدولة العثمانية والعراق، بمحاولتها بسط المذهب الشيعي في تلك المناطق</a:t>
            </a:r>
            <a:r>
              <a:rPr lang="ar-SA" dirty="0" smtClean="0"/>
              <a:t>.</a:t>
            </a:r>
            <a:endParaRPr lang="en-US" dirty="0"/>
          </a:p>
          <a:p>
            <a:pPr algn="just"/>
            <a:r>
              <a:rPr lang="ar-SA" b="1" dirty="0"/>
              <a:t>ثانياً: تزايد الخطر الصليبي</a:t>
            </a:r>
            <a:r>
              <a:rPr lang="ar-SA" dirty="0"/>
              <a:t> ممثلاً في البرتغاليين في الخليج العربي والبحر الأحمر، وتهديده لمقدسات المسلمين في مكة والمدينة، ومحاولة السيطرة على بيت المقدس مرة أخرى من الجنوب، وقد فكرت الدولة العثمانية في مواجهة هذا الخطر بعد فشل المماليك في التصدي له، وهزيمتهم في ديو البحرية على يد البرتغاليين سنة 1909م، فرأت الدولة العثمانية من واجبها التصدي لهذا الخطر، بوصفها قوة إسلامية كبرى. </a:t>
            </a:r>
            <a:endParaRPr lang="en-US" dirty="0"/>
          </a:p>
          <a:p>
            <a:pPr algn="just"/>
            <a:r>
              <a:rPr lang="ar-SA" b="1" dirty="0"/>
              <a:t>ثالثاً: وصول التوسعات العثمانية في الغرب الأوربي إلى أقصاها</a:t>
            </a:r>
            <a:r>
              <a:rPr lang="ar-SA" dirty="0"/>
              <a:t>، ولم يعد المجال يسمح بمزيد من التوسع في هذا الميدان، فكان على السلطان سليم أن يبحث عن جبهة جديدة للتوسع يشبع بها رغبة الجيش الذي كره من أبيه بايزيد الثاني السلام والهدوء وساند سليم عله يتبع سياسة توسعية أكثر نشاطاً.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العثمانيون والدولة الصفوية:</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بدأت الدعوة الصفوية في منطقة أردبيل بشمالي بلاد فارس في القرن الخامس عشر كطريقة صوفية أقرب في طابعها التصوفي إلى المذهب السني من الشيعي، ولم تعلن الدولة الصفوية في مراحلها الأولى عن هويتها الشيعية تقية، لخوف الصفويين الأوائل من المواجهة مع السكان المحليين، ومعظمهم يتبعون المذهب السني، كما أن إيران ضمت نتيجة للهجرات المتكررة من وسط آسيا عناصر متعددة يصعب السيطرة عليها.</a:t>
            </a:r>
            <a:r>
              <a:rPr lang="ar-SA" baseline="30000" dirty="0"/>
              <a:t> </a:t>
            </a:r>
            <a:r>
              <a:rPr lang="ar-SA" dirty="0"/>
              <a:t>وكان الشاه إسماعيل أول من أعلن هوية الدولة فأعلن المذهب الشيعي مذهباً رسمياً للدولة، وأشهر السلاح في وجه معارضيه، وبخاصة علماء السنة، فأرغمهم على اعتناق المذهب الشيعي ولعن الخلفاء الأوائل، ولجأ الشاه إسماعيل إلى تجنيد قبائل القزلباش التركية الشيعية فجعلها نواة لقواته العسكرية</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الشاه إسماعيل شديد البأس</a:t>
            </a:r>
            <a:endParaRPr lang="ar-EG" dirty="0"/>
          </a:p>
        </p:txBody>
      </p:sp>
      <p:sp>
        <p:nvSpPr>
          <p:cNvPr id="3" name="Content Placeholder 2"/>
          <p:cNvSpPr>
            <a:spLocks noGrp="1"/>
          </p:cNvSpPr>
          <p:nvPr>
            <p:ph idx="1"/>
          </p:nvPr>
        </p:nvSpPr>
        <p:spPr/>
        <p:txBody>
          <a:bodyPr>
            <a:normAutofit/>
          </a:bodyPr>
          <a:lstStyle/>
          <a:p>
            <a:pPr algn="just"/>
            <a:r>
              <a:rPr lang="ar-SA" dirty="0"/>
              <a:t>كان الشاه إسماعيل شديد البأس على أعدائه ومعارضيه، ففرض مذهبه على أهل السنة في البلدان التي دانت له بالقوة في إيران وتبريز وأذربيجان وخراسان وأجزاء من العراق، وشجع قواته على ممارسة القسوة فقتلوا أعداداً لا حصر لها، وبخاصة من علماء السنة وأحرق كتبهم، وقسم بين جنده ما نهبوه من أموال دون أن يأخذ منه شيئاً، ولم تنكس رايته في حرب خاضها قبل ﭽالديران 1514م، حيث لقي أول هزيمة له على يد السلطان العثماني سليم الأول</a:t>
            </a:r>
            <a:r>
              <a:rPr lang="ar-SA" dirty="0" smtClean="0"/>
              <a:t>.</a:t>
            </a:r>
            <a:endParaRPr lang="en-US" dirty="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سياسة التسلل على حساب الغرب</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اعتمد الشاه إسماعيل الصفوي سياسة التسلل على حساب الغرب الإسلامي السني، فكان يرسل أتباعه من دعاة المذهب الشيعي يمارسون الدعوة بشكل سري في الأقاليم التابعة للدولة العثمانية والعراق، فلما اكتشفت أجهزة الدولة العثمانية الأمر ألقت القبض على عدد كبير من هؤلاء الجواسيس فقتل عدد منهم وألقي بالبقية في غياهب السجون، ثم أرسل السلطان سليم الأول إلى الشاه إسماعيل يوبخه متهماً إياه بالهرطقة، ويدعوه إلى الإسلام وإلا فالحرب، فرد عليه الشاه بخطاب ليس فيه إلا قطعة من الأفيون، إيحاء بأن الخطاب الوارد من السلطان سليم قد كتب تحت تأثير المخدر، ليعلن قبوله للتحدي، فلم يبق بينهما إلا الحرب.</a:t>
            </a:r>
            <a:r>
              <a:rPr lang="ar-SA" baseline="30000" dirty="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تقدم السلطان سليم الأول بالجيوش العثمانية نحو أذربيجان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تقدم السلطان سليم الأول بالجيوش العثمانية نحو أذربيجان، لكن الشاه إسماعيل لم يتحرك لمقابلته، محاولاً تأجيل المقابلة لتواجه القوات العثمانية برد الشتاء القارص، لكن السلطان سليم حاول الإسراع باللقاء قبل الشتاء </a:t>
            </a:r>
            <a:r>
              <a:rPr lang="ar-SA" dirty="0" smtClean="0"/>
              <a:t>ولما </a:t>
            </a:r>
            <a:r>
              <a:rPr lang="ar-SA" dirty="0"/>
              <a:t>علم السلطان سليم باستعداد خصمه للقتال، توجه إلى صحراء ﭽالديران، بالقرب من تبريز عاصمة الصفويين لتكون ميداناً للقتال، حيث اتخذت القوات العثمانية وضع الاستعداد </a:t>
            </a:r>
            <a:r>
              <a:rPr lang="ar-SA" dirty="0" smtClean="0"/>
              <a:t>فاحتلت المواقع </a:t>
            </a:r>
            <a:r>
              <a:rPr lang="ar-SA" dirty="0"/>
              <a:t>الإستراتيجية، فألحقت بقوات القزلباش الصفوية هزيمة ساحقة، فلاذ الشاه إسماعيل الصفوي بالفرار، ودخل السلطان سليم العاصمة الصفوية تبريز، لتكون مركزاً لعملياته العسكرية، ومن المفترض أن يتابع السلطان سليم انتصاره في ﭽالديران بالقضاء على الدولة الصفوية وأن يرث ملكها، لكنه انسحب قبل أن يحل الشتاء القارص بسبب تمرد قوات الانكشارية ورفضها البقاء في تلك البقاع شديدة البرودة.</a:t>
            </a:r>
            <a:r>
              <a:rPr lang="ar-SA" baseline="30000" dirty="0"/>
              <a:t>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عاد السلطان سليم الأول إلى بلاده</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عاد السلطان سليم الأول إلى بلاده بعد ﭽالديران مكتفياً من الغنيمة بالسيطرة على المناطق الشرقية من آسيا الصغرى التي سيطر عليها الشاه إسماعيل من قبل، كما سيطر على ديار بكر، ووضع حداً لانتصارات الشاه إسماعيل، فحاول الأخير أن يبحث عن سند خارجي قوي بالتحالف مع البرتغاليين في سواحل الخليج العربي، وكان البرتغاليون يبحثون عن موطأ قدم لهم في الخليج المذكور بعد أن احتل البوكيرك هرمز لكنه كان يواجه بثورات أهلها، أقر الشاه إسماعيل الوجود البرتغالي في هرمز، وأغراه البوكيرك بمهاجمة جزيرة العرب والدولة العثمانية ووعده بالمساعدة، لكنها كانت مجرد وعود لم ترق إلى واقع،</a:t>
            </a:r>
            <a:r>
              <a:rPr lang="ar-SA" baseline="30000" dirty="0"/>
              <a:t>()</a:t>
            </a:r>
            <a:r>
              <a:rPr lang="ar-SA" dirty="0"/>
              <a:t> والهدف منها استمرار الصراع بين الصفويين والعثمانيين ليبقى العثمانيون بعيدين عن أوربا فلا يهددون ممالكها ولا يمدون يد المساعدة لمسلمي الأندلس، وفي الوقت نفسه يفرض البرتغاليون سيطرتهم على الخليج العربي. والنتيجة أن البرتغاليين أعداء الأمة تمكنوا من المياه الإسلامية (في الخليج العربي) فحرموا المنطقة من عوائد التجارة، ولم يجن الصفويون من هذه المحاولة أية ثمار.</a:t>
            </a:r>
            <a:endParaRPr lang="en-US" dirty="0"/>
          </a:p>
          <a:p>
            <a:pPr algn="just"/>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تكررت المواجهة مرة ثانية بين العثمانيين والصفويين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تكررت المواجهة مرة ثانية بين العثمانيين والصفويين عقب وفاة طه ماسب، نجحت القوات العثمانية مستغلة ما تمر به الدولة الصفوية من ضعف واضطراب في تحقيق انتصار على القزلباش ودخلت تبريز للمرة الثانية 1585م واستولت القوات العثمانية على بلاد القوقاز وأذربيجان والكرج وجورجيا وشروان، حتى إذا ما وصل الشاه عباس الكبير إلى حكم الدولة الصفوية عقد صلحا مع الدولة العثمانية وتعهد بعدم سب الخلفاء الراشدين في مملكته وبعث بأحد أفراد أسرته رهينة في البلاط العثماني ضماناً لتنفيذ التعهدات الصفوية.</a:t>
            </a:r>
            <a:endParaRPr lang="en-US" dirty="0"/>
          </a:p>
          <a:p>
            <a:pPr algn="just"/>
            <a:r>
              <a:rPr lang="ar-SA" dirty="0"/>
              <a:t>وما أن اكتملت للشاه عباس أسباب القوة وأحس بضعف الدولة العثمانية حتى شرع في استرداد الأقاليم التي احتلها العثمانيون من قبل، كما ضم أجزاء كبيرة من العراق، فضم بغداد والنجف وكربلاء، وقام الشاه عباس بزيارة مقدسات الشيعة في النجف وكربلاء، وتحالف الشاه عباس مع القوى الأوربية ضد الدولة العثمانية.</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الخطر الصفوي</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كان الخطر الصفوي من أول الأخطار التي واجهت السلطان سليم الأول، حيث بدا المذهب الصفوي يتسلل إلى المناطق الشرقية من أملاك الدولة العثمانية بأمر من الشاه إسماعيل الصفوي، الذي أعلن المذهب الشيعي مذهباً رسمياً لدولته، لذا وضع السلطان سليم التصدي للخطر الشيعي في جدول أولوياته، ونجح بالفعل في إلحاق أول هزيمة بالشاه الصفوي في معركة ﭽالديران 1514م ودخل على إثرها تبريز عاصمة الصفويين، لكنه انسحب فجأة ولم يتتبع فلول القوات الصفوية، واكتفى من الغنيمة بتطهير المناطق الشرقية من الشيعة، وكانت هزيمة ﭽالديران كافية لإبعاد الخطر الصفوي عن أملاك </a:t>
            </a:r>
            <a:r>
              <a:rPr lang="ar-SA" dirty="0" smtClean="0"/>
              <a:t>دولته</a:t>
            </a:r>
            <a:r>
              <a:rPr lang="ar-EG" dirty="0"/>
              <a:t> 0</a:t>
            </a:r>
            <a:endParaRPr lang="en-US" dirty="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تحول السلطان سليم الأول بالنشاط الحربي للدولة العثمانية من الميدان الأوربي إلى المشرق العربي</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وعلى غير المتوقع تحول السلطان سليم الأول بالنشاط الحربي للدولة العثمانية من الميدان الأوربي إلى المشرق العربي، حيث أملاك دولة المماليك، فاستولى على الشام عقب انتصاره على السلطان قنصوه الغوري في مرج دابق 1516م، ثم استولى على مصر بعد انتصاره على المماليك الجراكسة في الريدانية 1517م وقتل طومان باي، ولم يحدث العثمانيون تغييرات إدارية كبرى في مصر والشام حيث أسندت الإدارة إلى الكوادر الإدارية المملوكية التي أعلنت ولاءها للسلطان العثماني. وسرعان ما أعلن شريف مكة المكرمة ولاءه للسلطان العثماني وسلمه مفاتيح الكعبة ليصبح خادماً للحرمين الشريفين وتنضوي الحجاز تحت السيادة العثمانية، ولم يمض زمن طويل حتى وصل النفوذ العثماني إلى اليمن ليفرض سيطرته على البحر الأحمر ويتصدى للخطر البرتغالي.</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سليمان القانوني 1520- 1566م</a:t>
            </a:r>
            <a:r>
              <a:rPr lang="en-US" dirty="0"/>
              <a:t/>
            </a:r>
            <a:br>
              <a:rPr lang="en-US" dirty="0"/>
            </a:br>
            <a:endParaRPr lang="ar-EG" dirty="0"/>
          </a:p>
        </p:txBody>
      </p:sp>
      <p:sp>
        <p:nvSpPr>
          <p:cNvPr id="3" name="Content Placeholder 2"/>
          <p:cNvSpPr>
            <a:spLocks noGrp="1"/>
          </p:cNvSpPr>
          <p:nvPr>
            <p:ph idx="1"/>
          </p:nvPr>
        </p:nvSpPr>
        <p:spPr/>
        <p:txBody>
          <a:bodyPr/>
          <a:lstStyle/>
          <a:p>
            <a:r>
              <a:rPr lang="ar-SA" dirty="0"/>
              <a:t>نشأ سليمان محباً للعلم والأدب، تولى حكم السلطنة بعد وفاة والده وعمره آنذاك 26 عاماً، عرف بين أقرانه منذ الصغر بالجد والصرامة وحب العلم والتريث، تعد فترة حكمه الطويلة (36 عاماً) العصر الذهبي للدولة العثمانية إذ بلغت أوج توسعاته شرقاً وغرباً، وتمكن من تأديب الخارجين وتأمين حدود الدولة وعاد النشاط مجدداً للميدان الأوربي؛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القرصنة</a:t>
            </a:r>
            <a:endParaRPr lang="ar-EG" dirty="0"/>
          </a:p>
        </p:txBody>
      </p:sp>
      <p:sp>
        <p:nvSpPr>
          <p:cNvPr id="3" name="Content Placeholder 2"/>
          <p:cNvSpPr>
            <a:spLocks noGrp="1"/>
          </p:cNvSpPr>
          <p:nvPr>
            <p:ph idx="1"/>
          </p:nvPr>
        </p:nvSpPr>
        <p:spPr/>
        <p:txBody>
          <a:bodyPr/>
          <a:lstStyle/>
          <a:p>
            <a:pPr algn="just"/>
            <a:r>
              <a:rPr lang="ar-SA" dirty="0"/>
              <a:t>ففي بداية حكمه زادت عمليات القرصنة التي كان يمارسها فرسان القديس يوحنا في شرقي البحر المتوسط ضد السفن العثمانية التجارية وتلك التي تحمل الحجاج العثمانيين، وبالتحديد من جزيرة رودس، لذا قرر السلطان سليمان فتح الجزيرة، فاستغل انشغال أوربا بالحرب بين الإمبراطور الروماني وملك فرنسا، وكذلك الهدنة مع البندقية وأمر البحرية العثمانية بفتح الجزيرة عام 1522م فتمكن من فتحها، وطرد منها فرسان القديس يوحنا، فتوجهوا إلى مالطة.</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علاقته بملك المجر </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وعندما تنكر ملك المجر لتعهدات أسلافه ورفض دفع الجزية السنوية المقررة، قرر السلطان سليمان غزو بلاده، وكان الملك فيلاديسلاف الثاني ملك المجر قد قتل مبعوث الدولة العثمانية إليه لتحصيل الجزية، خاضت القوات العثمانية سلسلة من المعارك طويلة الأمد ضد المجر استمرت طوال الفترة من 1521- 1529م، حققت القوات العثمانية عدة انتصارات أهمها معركة موهاكس سنة 1526 ووصلت إلى أسوار فيينا، لكن طول فترة القتال وانتهاء الحرب بين الإمبراطور الروماني وملك فرنسا أدى إلى تكتل الجبهة الأوربية ضد النشاط الحربي العثماني في المجر، فاضطرت القوات العثمانية إلى فك الحصار، ولكن استمر العداء بين السلطان سليمان والمجر طوال فترة </a:t>
            </a:r>
            <a:r>
              <a:rPr lang="ar-SA" dirty="0" smtClean="0"/>
              <a:t>حكمه</a:t>
            </a:r>
            <a:r>
              <a:rPr lang="ar-EG" dirty="0" smtClean="0"/>
              <a:t>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حركات التمرد</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واجه السلطان سليمان خلال فترة حكمه عددا من حركات التمرد والانفصال، كان أولها في بلاد الشام بزعامة جان بردي الغزالي الذي حاول أن يستقل بحلب، فتمكنت القوات العثمانية من قمع التمرد وقتل جان بردي وأرسلت برأسه إلى استانبول. وشهدت مصر المحاولة الثانية بقيادة أحمد باشا (الخائن) والي مصر الذي كان يطمع في الصدارة العظمى، فلما اكتفت الإدارة العثمانية بتوليه منصب والي مصر، حاول أحمد باشا أن يستقل بها سنة 1534م، فتصدت له قوات الانكشارية فلقي مصير الغزالي. والتمرد الثالث شيعي قام به شخص يدعى بابا ذو النون في منطقة يوزغاد بعد أن جمع حوله أربعة آلاف من أتباعه، وأعلن العصيان سنة 1562م واستطاع أن يلحق الهزيمة ببعض القوات العثمانية، لكن تمكنت القوات العثمانية في نهاية الأمر من هزيمته وقتله وإرسال رأسه إلى العاصمة. وجاء التمرد الرابع شيعي أيضاً على غرار التمرد الثالث في منطقتي قونيه ومرعش، قاده قلندر جلبي الذي جمع حوله ثلاثين ألف مقاتل، وتغلب على القوات العثمانية، ولم تستطع الدولة مواجهته إلا بعد أن استمالت بعض أتباعه ثم ألحقت به الهزيمة وقتل.</a:t>
            </a:r>
            <a:r>
              <a:rPr lang="ar-SA" baseline="30000" dirty="0"/>
              <a:t>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علاقات السلطان سليمان القانوني الخارجية</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أما </a:t>
            </a:r>
            <a:r>
              <a:rPr lang="ar-SA" dirty="0" smtClean="0"/>
              <a:t>علاقات السلطان سليمان القانوني الخارجية </a:t>
            </a:r>
            <a:r>
              <a:rPr lang="ar-SA" dirty="0"/>
              <a:t>فكانت في أفضل صورها مع ملك فرنسا، إذ جمع بينهما العداء للإمبراطور الروماني، وقد توجت هذه العلاقة بمعاهدة الامتيازات 1535م، والتي نصت على حرية النقل والملاحة بين البلدين بما فيها السفن العسكرية، حق رعايا فرنسا في ممارسة التجارة في البلدان التابعة للدولة العثمانية، معاملة رعايا فرنسا من حيث الرسوم الجمركية في الأراضي العثمانية بمثل ما يحاسب به رعايا الدولة العثمانية، مع دفع الرسوم الجمركية مرة واحدة فقط، ونص الاتفاق على حق التمثيل القنصلي وتمتع القنصل والعاملين معه وأسرته بالحصانة الدبلوماسية، وللقنصل الفرنسي حق النظر في القضايا المدنية والجنائية التي يكون رعاياه أطرافها، وتساعده السلطات المحلية في تنفيذ هذه الأحكام، وفي القضايا التي تجمع بين رعايا الدولة العثمانية ورعايا فرنسيين، يكون من حق الرعايا الفرنسيين التحاكم في حضور مترجم من القنصلية، وللرعايا الفرنسيين حرية ممارسة العبادة في أرض الدولة العثمانية.</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والمعاهدة مكسب اقتصادي وسياسي كبير لفرنسا</a:t>
            </a:r>
            <a:endParaRPr lang="ar-EG" dirty="0"/>
          </a:p>
        </p:txBody>
      </p:sp>
      <p:sp>
        <p:nvSpPr>
          <p:cNvPr id="3" name="Content Placeholder 2"/>
          <p:cNvSpPr>
            <a:spLocks noGrp="1"/>
          </p:cNvSpPr>
          <p:nvPr>
            <p:ph idx="1"/>
          </p:nvPr>
        </p:nvSpPr>
        <p:spPr/>
        <p:txBody>
          <a:bodyPr/>
          <a:lstStyle/>
          <a:p>
            <a:pPr algn="just"/>
            <a:r>
              <a:rPr lang="ar-SA" dirty="0"/>
              <a:t>والمعاهدة مكسب اقتصادي وسياسي كبير لفرنسا في أراضي الدولة العثمانية، تطورت لتصبح فرنسا راعية لمصالح رعايا الدول الأوربية في الأراضي العثمانية، ومع ضعف الدولة العثمانية أصبحت هذه الامتيازات مدخلاً لتثبيت أقدام فرنسا في بلاد الشام، وفي المقابل لا نجد لهذه الامتيازات أي جدوى للمصالح العثمانية في الأراضي الفرنسية.</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1908</Words>
  <Application>Microsoft Office PowerPoint</Application>
  <PresentationFormat>On-screen Show (4:3)</PresentationFormat>
  <Paragraphs>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سليم الأول 1512- 1519م </vt:lpstr>
      <vt:lpstr>الخطر الصفوي</vt:lpstr>
      <vt:lpstr>تحول السلطان سليم الأول بالنشاط الحربي للدولة العثمانية من الميدان الأوربي إلى المشرق العربي</vt:lpstr>
      <vt:lpstr>سليمان القانوني 1520- 1566م </vt:lpstr>
      <vt:lpstr>عمليات القرصنة</vt:lpstr>
      <vt:lpstr>علاقته بملك المجر </vt:lpstr>
      <vt:lpstr>حركات التمرد</vt:lpstr>
      <vt:lpstr>علاقات السلطان سليمان القانوني الخارجية</vt:lpstr>
      <vt:lpstr>والمعاهدة مكسب اقتصادي وسياسي كبير لفرنسا</vt:lpstr>
      <vt:lpstr>الدولة العثمانية والمشرق الإسلامي </vt:lpstr>
      <vt:lpstr>ويرجع اتجاه الدولة العثمانية نحو المشرق إلى عدة عوامل</vt:lpstr>
      <vt:lpstr>العثمانيون والدولة الصفوية: </vt:lpstr>
      <vt:lpstr>الشاه إسماعيل شديد البأس</vt:lpstr>
      <vt:lpstr>سياسة التسلل على حساب الغرب</vt:lpstr>
      <vt:lpstr>تقدم السلطان سليم الأول بالجيوش العثمانية نحو أذربيجان</vt:lpstr>
      <vt:lpstr>عاد السلطان سليم الأول إلى بلاده</vt:lpstr>
      <vt:lpstr>تكررت المواجهة مرة ثانية بين العثمانيين والصفويين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سليم الأول 1512- 1519م</dc:title>
  <dc:creator>m</dc:creator>
  <cp:lastModifiedBy>m</cp:lastModifiedBy>
  <cp:revision>3</cp:revision>
  <dcterms:created xsi:type="dcterms:W3CDTF">2015-11-06T20:49:17Z</dcterms:created>
  <dcterms:modified xsi:type="dcterms:W3CDTF">2015-11-07T10:55:31Z</dcterms:modified>
</cp:coreProperties>
</file>